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2" d="100"/>
          <a:sy n="132" d="100"/>
        </p:scale>
        <p:origin x="408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9453777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9453777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94537776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e94537776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94537776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945377767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945377767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945377767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94537776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94537776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94537776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94537776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94537776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94537776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94537776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94537776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94537776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94537776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263" y="234750"/>
            <a:ext cx="6363474" cy="45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875350" y="4332500"/>
            <a:ext cx="33933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AMHERST</a:t>
            </a:r>
            <a:r>
              <a:rPr lang="en" sz="25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500" b="1" dirty="0">
                <a:latin typeface="Times New Roman"/>
                <a:ea typeface="Times New Roman"/>
                <a:cs typeface="Times New Roman"/>
                <a:sym typeface="Times New Roman"/>
              </a:rPr>
              <a:t>CABIN</a:t>
            </a:r>
            <a:endParaRPr sz="25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2275" y="298775"/>
            <a:ext cx="5914224" cy="42761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574200" y="4481900"/>
            <a:ext cx="19956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SIDE DECK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025" y="335600"/>
            <a:ext cx="5903949" cy="43780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147450" y="4449875"/>
            <a:ext cx="28491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FRONT WINDOW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713" y="34600"/>
            <a:ext cx="6318576" cy="4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147250" y="4426000"/>
            <a:ext cx="48495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LIVING ROOM/DINING ROOM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775" y="233400"/>
            <a:ext cx="5940449" cy="4385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2542800" y="4400075"/>
            <a:ext cx="40584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KITCHEN/DINING ROOM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538" y="216100"/>
            <a:ext cx="5564924" cy="41266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1408025" y="4446500"/>
            <a:ext cx="64317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BATHROOM/STAIRS UP TO THE LOFT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813" y="345775"/>
            <a:ext cx="5738375" cy="420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2635663" y="4408700"/>
            <a:ext cx="38727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BEDROOM 1/ FULL BED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8725" y="323800"/>
            <a:ext cx="5466551" cy="40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3504450" y="4322275"/>
            <a:ext cx="21351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LOFT AREA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E1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3625" y="216125"/>
            <a:ext cx="5736751" cy="422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2518950" y="4437850"/>
            <a:ext cx="4106100" cy="569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Times New Roman"/>
                <a:ea typeface="Times New Roman"/>
                <a:cs typeface="Times New Roman"/>
                <a:sym typeface="Times New Roman"/>
              </a:rPr>
              <a:t>VIEW FROM LOFT AREA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On-screen Show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DORN, KEVIN A CIV USSF AFSPC 23 SOPS/MWR</dc:creator>
  <cp:lastModifiedBy>DORN, KEVIN A GS-11 USAF AFSPC 23 SOPS/MWR</cp:lastModifiedBy>
  <cp:revision>2</cp:revision>
  <dcterms:modified xsi:type="dcterms:W3CDTF">2021-08-11T18:17:39Z</dcterms:modified>
</cp:coreProperties>
</file>