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28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85fe746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85fe746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85fe7465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85fe7465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5fe7465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5fe7465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85fe7465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85fe7465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85fe746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85fe746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85fe7465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85fe7465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85fe7465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85fe7465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85fe7465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85fe7465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85fe7465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85fe7465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85fe7465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85fe7465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900" y="152400"/>
            <a:ext cx="6553618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295599" y="4183100"/>
            <a:ext cx="4552800" cy="72324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 VERNON</a:t>
            </a:r>
            <a:r>
              <a:rPr lang="en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CABIN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725" y="241588"/>
            <a:ext cx="3135500" cy="41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9650" y="241588"/>
            <a:ext cx="3135500" cy="4218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2629800" y="4503225"/>
            <a:ext cx="38844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BEDROOM 2/FULL BED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163" y="184634"/>
            <a:ext cx="5543726" cy="406629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144263" y="4460575"/>
            <a:ext cx="48555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OUTDOOR SEATING/FIRE PIT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463" y="192075"/>
            <a:ext cx="5493074" cy="40733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004100" y="4417850"/>
            <a:ext cx="11358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DECK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100" y="74700"/>
            <a:ext cx="5757775" cy="42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2240400" y="4521575"/>
            <a:ext cx="46632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SCREENED PORCH SEATING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475" y="224100"/>
            <a:ext cx="5365949" cy="39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2106913" y="4332500"/>
            <a:ext cx="49302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DINING ROOM/LIVING ROOM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388" y="344025"/>
            <a:ext cx="5311224" cy="3942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2496450" y="4428525"/>
            <a:ext cx="41511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LIVING ROOM/KITCHEN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011" y="160075"/>
            <a:ext cx="5411975" cy="40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3691650" y="4353825"/>
            <a:ext cx="17607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KITCHEN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988" y="181400"/>
            <a:ext cx="5676024" cy="4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2629800" y="4449875"/>
            <a:ext cx="38844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BEDROOM 1/TWIN BED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25" y="242700"/>
            <a:ext cx="3028499" cy="40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025" y="256125"/>
            <a:ext cx="3028499" cy="40038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3510150" y="4439175"/>
            <a:ext cx="21237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BATHROOM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(16:9)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DORN, KEVIN A CIV USSF AFSPC 23 SOPS/MWR</dc:creator>
  <cp:lastModifiedBy>DORN, KEVIN A GS-11 USAF AFSPC 23 SOPS/MWR</cp:lastModifiedBy>
  <cp:revision>1</cp:revision>
  <dcterms:modified xsi:type="dcterms:W3CDTF">2021-08-11T18:19:49Z</dcterms:modified>
</cp:coreProperties>
</file>