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84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8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09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64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58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7273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93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18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6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0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1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7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8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9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0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8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2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F90FA7-CAAB-4C2F-8856-BCD364452D2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56C1785-CE59-4E04-9EE8-4C9DD3D2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34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Johnita.j.whyte.ctr@mail.mil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EFMP – Exceptional Family Member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Alicia Thompson – EFMP-FS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861" y="2734056"/>
            <a:ext cx="3237715" cy="358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23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difference between EFMP-M and EFMP-FS?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EFMP-M (Medical)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Qualifying Conditions</a:t>
            </a:r>
          </a:p>
          <a:p>
            <a:r>
              <a:rPr lang="en-US" dirty="0" smtClean="0"/>
              <a:t>Identification</a:t>
            </a:r>
          </a:p>
          <a:p>
            <a:r>
              <a:rPr lang="en-US" dirty="0" smtClean="0"/>
              <a:t>Enrollment Assistance</a:t>
            </a:r>
          </a:p>
          <a:p>
            <a:r>
              <a:rPr lang="en-US" dirty="0" smtClean="0"/>
              <a:t>Enrollment Questions </a:t>
            </a:r>
          </a:p>
          <a:p>
            <a:r>
              <a:rPr lang="en-US" dirty="0" smtClean="0"/>
              <a:t>Forms and Documentation Required</a:t>
            </a:r>
          </a:p>
          <a:p>
            <a:r>
              <a:rPr lang="en-US" dirty="0" smtClean="0"/>
              <a:t>Clearances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EFMP-FS (Family Support)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Programs</a:t>
            </a:r>
          </a:p>
          <a:p>
            <a:r>
              <a:rPr lang="en-US" dirty="0" smtClean="0"/>
              <a:t>Services</a:t>
            </a:r>
          </a:p>
          <a:p>
            <a:r>
              <a:rPr lang="en-US" dirty="0" smtClean="0"/>
              <a:t>Camps/Activities</a:t>
            </a:r>
          </a:p>
          <a:p>
            <a:r>
              <a:rPr lang="en-US" dirty="0" smtClean="0"/>
              <a:t>On and Off-base Resources</a:t>
            </a:r>
          </a:p>
          <a:p>
            <a:r>
              <a:rPr lang="en-US" dirty="0" smtClean="0"/>
              <a:t>General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5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I call if 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Have questions if my family member is eligible for EFMP?</a:t>
            </a:r>
          </a:p>
          <a:p>
            <a:r>
              <a:rPr lang="en-US" dirty="0" smtClean="0"/>
              <a:t>Want to know if there is an group for parents of a special needs child?</a:t>
            </a:r>
          </a:p>
          <a:p>
            <a:r>
              <a:rPr lang="en-US" dirty="0" smtClean="0"/>
              <a:t>My child got a new physical/mental health diagnosis?</a:t>
            </a:r>
          </a:p>
          <a:p>
            <a:r>
              <a:rPr lang="en-US" dirty="0" smtClean="0"/>
              <a:t>Learn about other resources within the Community for my families special needs?</a:t>
            </a:r>
          </a:p>
          <a:p>
            <a:r>
              <a:rPr lang="en-US" dirty="0"/>
              <a:t>A</a:t>
            </a:r>
            <a:r>
              <a:rPr lang="en-US" dirty="0" smtClean="0"/>
              <a:t>m EFMP new to base?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9429" y="3301913"/>
            <a:ext cx="2750820" cy="3048000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97354" y="813814"/>
            <a:ext cx="1906589" cy="54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EFMP – M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623845" y="1001267"/>
            <a:ext cx="475488" cy="173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623845" y="1748027"/>
            <a:ext cx="475488" cy="173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623845" y="2406565"/>
            <a:ext cx="475488" cy="173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621866" y="3128177"/>
            <a:ext cx="475488" cy="173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621866" y="3928025"/>
            <a:ext cx="475488" cy="173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7354" y="1542625"/>
            <a:ext cx="1906589" cy="54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EFMP – FS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097354" y="2193965"/>
            <a:ext cx="1906589" cy="54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EFMP – M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097353" y="2928871"/>
            <a:ext cx="1906589" cy="54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EFMP – FS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097353" y="3709565"/>
            <a:ext cx="2004231" cy="631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EFMP – M &amp; </a:t>
            </a:r>
          </a:p>
          <a:p>
            <a:pPr marL="0" indent="0" algn="ctr">
              <a:buNone/>
            </a:pPr>
            <a:r>
              <a:rPr lang="en-US" dirty="0" smtClean="0"/>
              <a:t>EFMP - FS</a:t>
            </a:r>
          </a:p>
        </p:txBody>
      </p:sp>
    </p:spTree>
    <p:extLst>
      <p:ext uri="{BB962C8B-B14F-4D97-AF65-F5344CB8AC3E}">
        <p14:creationId xmlns:p14="http://schemas.microsoft.com/office/powerpoint/2010/main" val="255142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EFMP Roles on Minot AFB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EFMP-Medical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Johnita Whyte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Johnita.j.whyte.ctr@mail.mil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Med Group, 3</a:t>
            </a:r>
            <a:r>
              <a:rPr lang="en-US" baseline="30000" dirty="0" smtClean="0"/>
              <a:t>rd</a:t>
            </a:r>
            <a:r>
              <a:rPr lang="en-US" dirty="0" smtClean="0"/>
              <a:t> floor</a:t>
            </a:r>
          </a:p>
          <a:p>
            <a:pPr marL="0" indent="0">
              <a:buNone/>
            </a:pPr>
            <a:r>
              <a:rPr lang="en-US" dirty="0" smtClean="0"/>
              <a:t>COM: 701-723-5547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EFMP-Family Support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Jenny Hartman</a:t>
            </a:r>
          </a:p>
          <a:p>
            <a:pPr marL="0" indent="0">
              <a:buNone/>
            </a:pPr>
            <a:r>
              <a:rPr lang="en-US" dirty="0" smtClean="0"/>
              <a:t>AFRC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291 Peacekeeper Place,</a:t>
            </a:r>
          </a:p>
          <a:p>
            <a:pPr marL="0" indent="0">
              <a:buNone/>
            </a:pPr>
            <a:r>
              <a:rPr lang="en-US" dirty="0" smtClean="0"/>
              <a:t>Minot AFB, ND 58704</a:t>
            </a:r>
          </a:p>
          <a:p>
            <a:pPr marL="0" indent="0">
              <a:buNone/>
            </a:pPr>
            <a:r>
              <a:rPr lang="en-US" dirty="0" smtClean="0"/>
              <a:t>COM: 701-723-3876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6170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176</TotalTime>
  <Words>165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EFMP – Exceptional Family Member Program</vt:lpstr>
      <vt:lpstr>What is the difference between EFMP-M and EFMP-FS?</vt:lpstr>
      <vt:lpstr>Who should I call if I….</vt:lpstr>
      <vt:lpstr>EFMP Roles on Minot AFB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EFMP – Exceptional Family Member Program</dc:title>
  <dc:creator>THOMPSON, ALICIA M GS-11 USAF AFGSC 5 FSS/FSFR</dc:creator>
  <cp:lastModifiedBy>THOMPSON, ALICIA M GS-11 USAF AFGSC 5 FSS/FSH</cp:lastModifiedBy>
  <cp:revision>14</cp:revision>
  <dcterms:created xsi:type="dcterms:W3CDTF">2017-10-19T14:33:39Z</dcterms:created>
  <dcterms:modified xsi:type="dcterms:W3CDTF">2021-06-01T13:28:22Z</dcterms:modified>
</cp:coreProperties>
</file>