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D438C-83C2-4BF0-AB54-B90510442CAA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5AD84-208E-4991-AA9A-ABE3B516A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3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8199AC-2E54-4D97-A49F-A2828419D32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66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70000" y="1233491"/>
            <a:ext cx="6553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2000" b="1" i="1" dirty="0">
                <a:solidFill>
                  <a:srgbClr val="000000"/>
                </a:solidFill>
                <a:latin typeface="Century Schoolbook" panose="02040604050505020304" pitchFamily="18" charset="0"/>
              </a:rPr>
              <a:t>I n t e g r i t y  -  S e r v i c e  -  E x c e l l e n c 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6" name="Picture 13" descr="af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2" y="3698875"/>
            <a:ext cx="3305175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385062" y="500070"/>
            <a:ext cx="63230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solidFill>
                  <a:srgbClr val="000000"/>
                </a:solidFill>
              </a:rPr>
              <a:t>Headquarters U.S. Air Force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7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41C2-81E1-40B7-9C9B-4198DF8A9763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0FEFE-1091-4BE1-9AED-CA4FC6B2E90C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0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9" y="76200"/>
            <a:ext cx="2132012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7" y="76200"/>
            <a:ext cx="6246813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D5320-D8D0-48DA-A94D-DFE5AF8F5C8D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33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2B539-CEAF-49F1-81EE-C0BDC708C192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9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16D07-4877-471D-9146-96907527A21D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5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504950"/>
            <a:ext cx="4122738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7" y="1504950"/>
            <a:ext cx="412273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19180-3A9F-4007-B513-3B005D110482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6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2A4C-C737-4A4C-A872-0D99B0118A01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8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AAB7D-3E51-423F-BF77-599BEFCB0EB7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9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6C1F9-116D-4ECF-B9FC-749124F6032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6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4C417-D160-444F-9E6B-E0CD7A74054E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B1517-7372-4DCD-A766-B3B5CADAE9A3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0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F7F7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E30C809-AA5C-454B-BB40-4F9086477F1A}" type="slidenum">
              <a:rPr lang="en-US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1029"/>
          <p:cNvSpPr txBox="1">
            <a:spLocks noChangeArrowheads="1"/>
          </p:cNvSpPr>
          <p:nvPr/>
        </p:nvSpPr>
        <p:spPr bwMode="auto">
          <a:xfrm>
            <a:off x="1295400" y="6491290"/>
            <a:ext cx="6553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1600" b="1" i="1" dirty="0">
                <a:solidFill>
                  <a:srgbClr val="000000"/>
                </a:solidFill>
                <a:latin typeface="Century Schoolbook" panose="02040604050505020304" pitchFamily="18" charset="0"/>
              </a:rPr>
              <a:t>I n t e g r i t y  -  S e r v i c e  -  E x c e l l e n c e</a:t>
            </a: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31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032" name="Picture 1037" descr="afsymbo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5" y="90496"/>
            <a:ext cx="13462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9" y="1504950"/>
            <a:ext cx="839787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r>
              <a:rPr lang="en-US" altLang="en-US"/>
              <a:t>2nd Bullet</a:t>
            </a:r>
          </a:p>
        </p:txBody>
      </p:sp>
    </p:spTree>
    <p:extLst>
      <p:ext uri="{BB962C8B-B14F-4D97-AF65-F5344CB8AC3E}">
        <p14:creationId xmlns:p14="http://schemas.microsoft.com/office/powerpoint/2010/main" val="73897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178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354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532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709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37" indent="-285737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40" indent="-282561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062" indent="-22382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120" indent="-228589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474" indent="-228589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006" indent="-228589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API (GAIN)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8" y="1295402"/>
            <a:ext cx="8397875" cy="47434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Vision: Airmen continuously improve the Air Force using innovative solutions </a:t>
            </a:r>
          </a:p>
          <a:p>
            <a:pPr marL="0" indent="0">
              <a:buNone/>
            </a:pPr>
            <a:r>
              <a:rPr lang="en-US" dirty="0"/>
              <a:t>Mission: Develop a culture which inspires Airmen to actively improve and drive the future of the Air Force</a:t>
            </a:r>
          </a:p>
          <a:p>
            <a:pPr marL="169870" indent="-268281">
              <a:spcBef>
                <a:spcPts val="600"/>
              </a:spcBef>
            </a:pPr>
            <a:endParaRPr lang="en-US" dirty="0"/>
          </a:p>
          <a:p>
            <a:pPr marL="169870" indent="-268281">
              <a:spcBef>
                <a:spcPts val="600"/>
              </a:spcBef>
            </a:pPr>
            <a:r>
              <a:rPr lang="en-US" dirty="0"/>
              <a:t>GAIN purpose:</a:t>
            </a:r>
          </a:p>
          <a:p>
            <a:pPr marL="573074" lvl="1" indent="-268281">
              <a:spcBef>
                <a:spcPts val="600"/>
              </a:spcBef>
            </a:pPr>
            <a:r>
              <a:rPr lang="en-US" dirty="0"/>
              <a:t>Create a responsive process and system for capturing, evaluating, and potentially implementing ideas/innovations to improve USAF performance/productivity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42B539-CEAF-49F1-81EE-C0BDC708C192}" type="slidenum">
              <a:rPr lang="en-US" altLang="en-US">
                <a:latin typeface="Arial"/>
              </a:rPr>
              <a:pPr>
                <a:defRPr/>
              </a:pPr>
              <a:t>1</a:t>
            </a:fld>
            <a:endParaRPr lang="en-US" altLang="en-US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066" y="6023295"/>
            <a:ext cx="8397875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</a:rPr>
              <a:t>Project partners: AFWERX, Spark Cells, CPI MPOs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025" y="5272758"/>
            <a:ext cx="1416051" cy="2730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7225" y="5041080"/>
            <a:ext cx="2860024" cy="736413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879F45C5-D428-3EEC-6D50-194CB17DA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39" y="5041080"/>
            <a:ext cx="2981325" cy="73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149309"/>
      </p:ext>
    </p:extLst>
  </p:cSld>
  <p:clrMapOvr>
    <a:masterClrMapping/>
  </p:clrMapOvr>
</p:sld>
</file>

<file path=ppt/theme/theme1.xml><?xml version="1.0" encoding="utf-8"?>
<a:theme xmlns:a="http://schemas.openxmlformats.org/drawingml/2006/main" name="1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Wingdings</vt:lpstr>
      <vt:lpstr>1_USAF(Unclas)</vt:lpstr>
      <vt:lpstr>New API (GAIN)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API</dc:title>
  <dc:creator>GAARE, SAMUEL T MSgt US Air Force HAF SAF/MG</dc:creator>
  <cp:lastModifiedBy>MARTIN, GORDON H CIV USAF AFGSC 5 FSS/FSM</cp:lastModifiedBy>
  <cp:revision>2</cp:revision>
  <dcterms:created xsi:type="dcterms:W3CDTF">2019-04-04T15:54:03Z</dcterms:created>
  <dcterms:modified xsi:type="dcterms:W3CDTF">2023-07-27T12:55:46Z</dcterms:modified>
</cp:coreProperties>
</file>