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0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6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6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934E-D5C1-4A9D-8931-E239B0E3511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E93D-BE08-484D-A8B3-FE6020EC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Hartman</dc:creator>
  <cp:lastModifiedBy>Jennifer Hartman</cp:lastModifiedBy>
  <cp:revision>1</cp:revision>
  <dcterms:created xsi:type="dcterms:W3CDTF">2023-06-07T18:00:05Z</dcterms:created>
  <dcterms:modified xsi:type="dcterms:W3CDTF">2023-06-07T18:00:42Z</dcterms:modified>
</cp:coreProperties>
</file>