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6459200" cy="219456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96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B5B4"/>
    <a:srgbClr val="FFCD37"/>
    <a:srgbClr val="FFC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4" d="100"/>
          <a:sy n="14" d="100"/>
        </p:scale>
        <p:origin x="1842" y="66"/>
      </p:cViewPr>
      <p:guideLst>
        <p:guide orient="horz" pos="9696"/>
        <p:guide pos="5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3591562"/>
            <a:ext cx="13990320" cy="764032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17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81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2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497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5471167"/>
            <a:ext cx="14196060" cy="9128758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4686287"/>
            <a:ext cx="14196060" cy="4800598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7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5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168405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5379722"/>
            <a:ext cx="6963012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5379722"/>
            <a:ext cx="6997304" cy="2636518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6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9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159765"/>
            <a:ext cx="8332470" cy="155956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34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159765"/>
            <a:ext cx="8332470" cy="155956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0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168405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FEA40-132F-4E27-B43B-D5E19434D8F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0340325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0340325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5A2D6-426B-466C-9AA9-222119D1F5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3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39F41925-196F-486A-A4FA-59617715A473}"/>
              </a:ext>
            </a:extLst>
          </p:cNvPr>
          <p:cNvSpPr/>
          <p:nvPr/>
        </p:nvSpPr>
        <p:spPr>
          <a:xfrm>
            <a:off x="587829" y="4202911"/>
            <a:ext cx="15283538" cy="17358627"/>
          </a:xfrm>
          <a:prstGeom prst="rect">
            <a:avLst/>
          </a:prstGeom>
          <a:solidFill>
            <a:srgbClr val="3BA9E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1" i="1" u="sng" dirty="0" err="1">
                <a:solidFill>
                  <a:schemeClr val="tx1"/>
                </a:solidFill>
              </a:rPr>
              <a:t>FamCamp</a:t>
            </a:r>
            <a:r>
              <a:rPr lang="en-US" sz="2800" b="1" i="1" u="sng" dirty="0">
                <a:solidFill>
                  <a:schemeClr val="tx1"/>
                </a:solidFill>
              </a:rPr>
              <a:t> courtesies: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Please respect that not all campers keep the same hours as you. Quiet hours are posted.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Your guests are welcome! </a:t>
            </a:r>
          </a:p>
          <a:p>
            <a:r>
              <a:rPr lang="en-US" sz="2800" dirty="0">
                <a:solidFill>
                  <a:schemeClr val="tx1"/>
                </a:solidFill>
              </a:rPr>
              <a:t>Our lakeside area has picnic tables and a covered pavilion near the lake where you may host gatherings.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All vehicles parked in </a:t>
            </a:r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must be backed into camp sites.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There is no dumping of Grey or Black water at our campsites.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All grills must be attended at all times. Portable fire pits and other open flames are prohibited.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In the event of inclement weather or weather emergency shelter for </a:t>
            </a:r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is the bathhouse.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Please park only on paved or gravel areas. No parking on the grass.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Only one passenger vehicle per site. Additional vehicles, trailers, or car dollies should be parked in overflow parking adjacent to the tennis court.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Only one travel trailer or motor home per site. You may not double park travel trailers or RV’s at a site.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Please police up personal belongings in common areas. Items left unattended for any amount of time will be disposed of.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Pets are welcome! A veterinary form will be sent to you along with your confirmation email.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Simply complete pet owner information and pet breed information on the form and send it back to us prior to your stay. 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We understand that circumstances change. Please notify our team of early any early check-outs or possible stay extensions requirements.</a:t>
            </a: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dirty="0">
                <a:solidFill>
                  <a:schemeClr val="tx1"/>
                </a:solidFill>
              </a:rPr>
              <a:t>You must occupy your </a:t>
            </a:r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site during the term of your reservation. </a:t>
            </a:r>
          </a:p>
          <a:p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may not be used as temporary RV storage at any time. Patrons identified as not occupying their site will be asked to vacate </a:t>
            </a:r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and reservation privileges may be suspended.  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pPr algn="ctr"/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Check-in time: noon to close of business M, T, </a:t>
            </a:r>
            <a:r>
              <a:rPr lang="en-US" sz="2800" dirty="0" err="1">
                <a:solidFill>
                  <a:schemeClr val="tx1"/>
                </a:solidFill>
              </a:rPr>
              <a:t>Th</a:t>
            </a:r>
            <a:r>
              <a:rPr lang="en-US" sz="2800" dirty="0">
                <a:solidFill>
                  <a:schemeClr val="tx1"/>
                </a:solidFill>
              </a:rPr>
              <a:t>, Fri, &amp; Sat</a:t>
            </a:r>
          </a:p>
          <a:p>
            <a:pPr algn="ctr"/>
            <a:r>
              <a:rPr lang="en-US" sz="2800" dirty="0" err="1">
                <a:solidFill>
                  <a:schemeClr val="tx1"/>
                </a:solidFill>
              </a:rPr>
              <a:t>FamCamp</a:t>
            </a:r>
            <a:r>
              <a:rPr lang="en-US" sz="2800" dirty="0">
                <a:solidFill>
                  <a:schemeClr val="tx1"/>
                </a:solidFill>
              </a:rPr>
              <a:t> Check-out: before 11 am on last date of confirmed reservation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Please call 678-655-4870 or email us @ 94fssodr@gmail.com for additional information of questions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For URGENT matters after hours please call 470-612-0164</a:t>
            </a:r>
          </a:p>
        </p:txBody>
      </p:sp>
      <p:sp>
        <p:nvSpPr>
          <p:cNvPr id="8" name="Flowchart: Delay 7">
            <a:extLst>
              <a:ext uri="{FF2B5EF4-FFF2-40B4-BE49-F238E27FC236}">
                <a16:creationId xmlns:a16="http://schemas.microsoft.com/office/drawing/2014/main" id="{55131D82-011B-4AE8-A7D4-74AAA588BFFE}"/>
              </a:ext>
            </a:extLst>
          </p:cNvPr>
          <p:cNvSpPr/>
          <p:nvPr/>
        </p:nvSpPr>
        <p:spPr>
          <a:xfrm rot="16200000">
            <a:off x="6338046" y="-5447646"/>
            <a:ext cx="3783109" cy="15283543"/>
          </a:xfrm>
          <a:prstGeom prst="flowChartDelay">
            <a:avLst/>
          </a:prstGeom>
          <a:gradFill flip="none" rotWithShape="1">
            <a:gsLst>
              <a:gs pos="15929">
                <a:srgbClr val="FFCD37"/>
              </a:gs>
              <a:gs pos="100000">
                <a:srgbClr val="FFCD37">
                  <a:alpha val="20000"/>
                </a:srgb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33B6FB-F687-43E3-8829-950A27492B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522" y="525256"/>
            <a:ext cx="3548745" cy="3337738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E5E52FAB-C987-48A9-B1D7-6CAF3ABA1238}"/>
              </a:ext>
            </a:extLst>
          </p:cNvPr>
          <p:cNvSpPr txBox="1">
            <a:spLocks/>
          </p:cNvSpPr>
          <p:nvPr/>
        </p:nvSpPr>
        <p:spPr>
          <a:xfrm>
            <a:off x="3900251" y="1424399"/>
            <a:ext cx="9099465" cy="2170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35310" rtl="0" eaLnBrk="1" latinLnBrk="0" hangingPunct="1">
              <a:lnSpc>
                <a:spcPct val="90000"/>
              </a:lnSpc>
              <a:spcBef>
                <a:spcPts val="367"/>
              </a:spcBef>
              <a:buFont typeface="Arial" panose="020B0604020202020204" pitchFamily="34" charset="0"/>
              <a:buNone/>
              <a:defRPr sz="8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7655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73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35310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6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2966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5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70621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5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38276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5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05931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5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73587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5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41242" indent="0" algn="ctr" defTabSz="335310" rtl="0" eaLnBrk="1" latinLnBrk="0" hangingPunct="1">
              <a:lnSpc>
                <a:spcPct val="90000"/>
              </a:lnSpc>
              <a:spcBef>
                <a:spcPts val="183"/>
              </a:spcBef>
              <a:buFont typeface="Arial" panose="020B0604020202020204" pitchFamily="34" charset="0"/>
              <a:buNone/>
              <a:defRPr sz="5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Welcome to</a:t>
            </a:r>
          </a:p>
          <a:p>
            <a:r>
              <a:rPr lang="en-US" sz="6000" b="1" dirty="0" err="1">
                <a:latin typeface="Arial" panose="020B0604020202020204" pitchFamily="34" charset="0"/>
                <a:cs typeface="Arial" panose="020B0604020202020204" pitchFamily="34" charset="0"/>
              </a:rPr>
              <a:t>FamCamp</a:t>
            </a: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7DA938-D5F7-47B9-8859-F9AF5CF69054}"/>
              </a:ext>
            </a:extLst>
          </p:cNvPr>
          <p:cNvSpPr txBox="1"/>
          <p:nvPr/>
        </p:nvSpPr>
        <p:spPr>
          <a:xfrm>
            <a:off x="8829798" y="4514850"/>
            <a:ext cx="7470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8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5399</TotalTime>
  <Words>373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GIFFORDPC</dc:creator>
  <cp:lastModifiedBy>Eden Nastal</cp:lastModifiedBy>
  <cp:revision>52</cp:revision>
  <cp:lastPrinted>2021-08-31T15:39:39Z</cp:lastPrinted>
  <dcterms:created xsi:type="dcterms:W3CDTF">2021-05-12T00:43:04Z</dcterms:created>
  <dcterms:modified xsi:type="dcterms:W3CDTF">2021-10-28T14:20:56Z</dcterms:modified>
</cp:coreProperties>
</file>