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60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B6C-EBA4-4971-A750-7B8A1513224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01DE-6527-4A0D-98D0-FC06B10F67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78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B6C-EBA4-4971-A750-7B8A1513224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01DE-6527-4A0D-98D0-FC06B10F67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243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B6C-EBA4-4971-A750-7B8A1513224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01DE-6527-4A0D-98D0-FC06B10F67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491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B6C-EBA4-4971-A750-7B8A1513224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01DE-6527-4A0D-98D0-FC06B10F67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16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B6C-EBA4-4971-A750-7B8A1513224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01DE-6527-4A0D-98D0-FC06B10F67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349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B6C-EBA4-4971-A750-7B8A1513224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01DE-6527-4A0D-98D0-FC06B10F67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085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B6C-EBA4-4971-A750-7B8A1513224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01DE-6527-4A0D-98D0-FC06B10F67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17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B6C-EBA4-4971-A750-7B8A1513224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01DE-6527-4A0D-98D0-FC06B10F67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520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B6C-EBA4-4971-A750-7B8A1513224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01DE-6527-4A0D-98D0-FC06B10F67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701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B6C-EBA4-4971-A750-7B8A1513224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01DE-6527-4A0D-98D0-FC06B10F67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472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B6C-EBA4-4971-A750-7B8A1513224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01DE-6527-4A0D-98D0-FC06B10F67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376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2FB6C-EBA4-4971-A750-7B8A1513224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D01DE-6527-4A0D-98D0-FC06B10F67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18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28600"/>
            <a:ext cx="7239000" cy="1096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Franklin Gothic Heavy" panose="020B0903020102020204" pitchFamily="34" charset="0"/>
              </a:rPr>
              <a:t>Veterans Employment Center</a:t>
            </a:r>
            <a:endParaRPr lang="en-US" dirty="0">
              <a:latin typeface="Franklin Gothic Heavy" panose="020B09030201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086" y="1295400"/>
            <a:ext cx="5171661" cy="5002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" y="1295400"/>
            <a:ext cx="388288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Single online source to connect with civilian career opportunities</a:t>
            </a:r>
          </a:p>
          <a:p>
            <a:endParaRPr lang="en-US" sz="2800" dirty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Build a Profile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Translate Your Skills</a:t>
            </a:r>
          </a:p>
          <a:p>
            <a:endParaRPr lang="en-US" sz="2800" dirty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Search for Jobs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5715000"/>
            <a:ext cx="3730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F497D"/>
                </a:solidFill>
                <a:latin typeface="Franklin Gothic Book" panose="020B0503020102020204" pitchFamily="34" charset="0"/>
              </a:rPr>
              <a:t>www.ebenefits.va.gov/ebenefits/job</a:t>
            </a:r>
          </a:p>
        </p:txBody>
      </p:sp>
    </p:spTree>
    <p:extLst>
      <p:ext uri="{BB962C8B-B14F-4D97-AF65-F5344CB8AC3E}">
        <p14:creationId xmlns:p14="http://schemas.microsoft.com/office/powerpoint/2010/main" val="30710889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Franklin Gothic Book</vt:lpstr>
      <vt:lpstr>Franklin Gothic Heavy</vt:lpstr>
      <vt:lpstr>1_Office Theme</vt:lpstr>
      <vt:lpstr>Veterans Employment Center</vt:lpstr>
    </vt:vector>
  </TitlesOfParts>
  <Company>Defense Manpower Data 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Veterans Employment Center</dc:title>
  <dc:creator>Farrell, Jennifer L CTR DMDC</dc:creator>
  <cp:lastModifiedBy>BarentineL</cp:lastModifiedBy>
  <cp:revision>1</cp:revision>
  <dcterms:created xsi:type="dcterms:W3CDTF">2014-08-07T17:22:29Z</dcterms:created>
  <dcterms:modified xsi:type="dcterms:W3CDTF">2016-12-06T00:16:44Z</dcterms:modified>
</cp:coreProperties>
</file>